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655"/>
    <p:restoredTop sz="96330"/>
  </p:normalViewPr>
  <p:slideViewPr>
    <p:cSldViewPr snapToGrid="0" snapToObjects="1">
      <p:cViewPr varScale="1">
        <p:scale>
          <a:sx n="93" d="100"/>
          <a:sy n="93" d="100"/>
        </p:scale>
        <p:origin x="240" y="1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5FD208-75AB-E40E-BE20-1FF51290E8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B8C27A-8225-383F-20EA-7D400C463F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FF4DF-C24A-1049-AB90-7287D5BF19D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060D9-1A81-649E-138E-FAC64F1477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5EE06-A888-7274-2515-71BEABE4AE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9E72C-8599-6E47-AFA7-0DF654B6E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18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DB52B-BB1A-DE40-8BF5-38DC398F3FE6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BEA44-C454-D94B-A1D8-5254EBF1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79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BEA44-C454-D94B-A1D8-5254EBF1AF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4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FBEA8-5191-A62D-30DC-47B3BA05B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44521-B00E-04D5-9574-13BC191E9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BE67A-E016-8361-01B8-E0D85FD0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C0192-776C-8C4C-8078-18FA2F807BF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4E09B-01E7-E4B4-E51D-000D69FE1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693DB-59FF-396E-6F30-86EC1A63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6989-A71C-864A-88D1-E4B0455F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70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E8EC7-E598-3F2B-7454-5F4BE601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2DB4-8177-4F7F-C41A-7285B52C3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E2BDE-C661-ED60-D9BB-A8FC4B46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C0192-776C-8C4C-8078-18FA2F807BF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EA5E6-99F9-C819-3135-654369BF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9B52E-AB7E-62B1-C45A-92FEA164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6989-A71C-864A-88D1-E4B0455F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54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698A7E-8025-D47D-ED50-1E14B6F91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E8916-74A3-9A4C-2C93-D9E15F4D4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930A-57FF-BC05-9CDE-7270D746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C0192-776C-8C4C-8078-18FA2F807BF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93C8E-043C-3502-801F-4D512072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E9FC4-9D8E-8A29-8C4E-40B0904C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6989-A71C-864A-88D1-E4B0455F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9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2B80-039B-3070-24E3-C75C11C71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AAE3B-15A6-6A60-2FDA-0B85DA025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6B2EE-707D-5F36-F6EC-30212167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C0192-776C-8C4C-8078-18FA2F807BF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64D84-B9DF-3686-C486-D12B90FB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AC2B5-7134-F423-F84D-97138B4B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6989-A71C-864A-88D1-E4B0455F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0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86BB-D596-74C3-E4B9-803DD0BAE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9B9A9-AFBB-E79F-2346-273A19F3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E4241-60B7-ECAD-7998-D6EFBA05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C0192-776C-8C4C-8078-18FA2F807BF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D5058-5BA8-EE79-2BCA-CE7681FD8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B831-DDCA-E415-D7BE-1289467F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6989-A71C-864A-88D1-E4B0455F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0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C1E2-C3DE-D2BF-C9D5-50B12376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4690E-2016-342D-D720-9E8CA7E66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BBEFE-711F-7E33-E21A-C0C0DD226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79F97-12B8-0E28-2878-BC7AE805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C0192-776C-8C4C-8078-18FA2F807BF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DAE50-7AF5-4BE2-EE9C-28564475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3F298-B9C0-26A5-51D5-A3373BAEF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6989-A71C-864A-88D1-E4B0455F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24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9AEA-C51A-4B9C-232F-E67729811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438E6-C364-0B6F-4D75-DE3961EA9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0DA5C-5FA4-682C-6738-D77439655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46C81-75FF-1BDC-B509-FE8BF03AC0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F9011C-F2F1-86CF-14F9-DDACD13A49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C82D2-7406-D7D6-2D38-18DA66A80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C0192-776C-8C4C-8078-18FA2F807BF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5F33B7-5347-7798-01D8-C4A762FA2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94D730-9D3A-4008-887C-A2F09DF32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6989-A71C-864A-88D1-E4B0455F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3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A6EA3-BE25-1D83-6693-576260BD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69F4C-F67B-7395-D0F2-7BA7B9110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C0192-776C-8C4C-8078-18FA2F807BF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B138A-784D-015F-1D2B-849774D16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61B6F-68CD-384E-F54A-45ADF4EF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6989-A71C-864A-88D1-E4B0455F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2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599E4E-6BF4-6EF3-277D-2A6AB7FC4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C0192-776C-8C4C-8078-18FA2F807BF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616F33-13DD-064F-6BBF-E51BF43E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AFC97-2DF5-E6C1-49DE-150F1DF2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6989-A71C-864A-88D1-E4B0455F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51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7C98-16E2-A925-8F0C-181C6ED2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5C8BE-4481-402D-B1B5-1BD2F097A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5BAE2-30B1-2884-2B71-97008D27D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2B521-7728-0EB2-BACD-B597D2C8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C0192-776C-8C4C-8078-18FA2F807BF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B23BC-6245-7240-D282-438265F7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080D9-ED9F-22E8-05C4-E439FB3A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6989-A71C-864A-88D1-E4B0455F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4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3491-8DDC-4392-D111-4BC40B3D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DFBCD-7B1B-81FE-8FB6-133FC0385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21047-FA4E-27B2-A6D8-391F71910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D2CC9-14BD-194A-CA64-18CA62C73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C0192-776C-8C4C-8078-18FA2F807BF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F07B7-E9F0-5215-B24F-7687026C5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B5319-F0D5-FEAE-484E-8803A852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6989-A71C-864A-88D1-E4B0455F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4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2C80B-459B-A2EF-635F-FB96A4A5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70CA-15E5-66B0-DAE2-47AE5805A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08A9D-DA55-FEF6-0460-996DDEB7F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C0192-776C-8C4C-8078-18FA2F807BF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99D52-F071-6753-09DB-FFF16D372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B430A-421B-6C7C-3EDC-0BC995577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66989-A71C-864A-88D1-E4B0455F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1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EF3859C-B61D-38B0-C607-1DDC9B85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61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9920861-BF6B-D966-5600-910CB4276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17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B6F4C7D-C914-7CDB-2FF9-6A8310F2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8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AF55539-96C9-2C7A-12B4-2C67A619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48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9AEAB44-9C3D-F465-8D1B-B575497F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8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E31239F-298D-9AC4-CF95-0C22BF0E1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5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tenna&#10;&#10;Description automatically generated">
            <a:extLst>
              <a:ext uri="{FF2B5EF4-FFF2-40B4-BE49-F238E27FC236}">
                <a16:creationId xmlns:a16="http://schemas.microsoft.com/office/drawing/2014/main" id="{B94EF078-A4E9-A97B-6F09-9FCDA4802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89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B723CBA-119F-8853-F5F6-8CE2D623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5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3F0E8BC-ED25-2088-B1F1-3ECB5246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7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0F438E5-1B1D-C02A-1FFF-0E788DA62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5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63871B5-E3F0-E8CE-984C-96BE4FCAC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1264189-1A25-4CCC-0E7D-793D8ED49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24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</Words>
  <Application>Microsoft Macintosh PowerPoint</Application>
  <PresentationFormat>Widescreen</PresentationFormat>
  <Paragraphs>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 Stephen A.</dc:creator>
  <cp:lastModifiedBy>Gonzalez, Stephen A.</cp:lastModifiedBy>
  <cp:revision>2</cp:revision>
  <dcterms:created xsi:type="dcterms:W3CDTF">2022-04-23T00:26:03Z</dcterms:created>
  <dcterms:modified xsi:type="dcterms:W3CDTF">2022-04-23T00:47:57Z</dcterms:modified>
</cp:coreProperties>
</file>